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71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5517A-EBE0-46A0-B0A8-A9DB18A9B48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1C991E3-FD6A-40F2-BFEB-2EA5480DEA86}">
      <dgm:prSet phldrT="[Tekst]"/>
      <dgm:spPr/>
      <dgm:t>
        <a:bodyPr/>
        <a:lstStyle/>
        <a:p>
          <a:r>
            <a:rPr lang="nl-NL" dirty="0" smtClean="0"/>
            <a:t>Er wordt niet meer geluisterd</a:t>
          </a:r>
          <a:endParaRPr lang="nl-NL" dirty="0"/>
        </a:p>
      </dgm:t>
    </dgm:pt>
    <dgm:pt modelId="{337EA7AF-CA1A-45A3-AD6F-D6DC0C92AE67}" type="parTrans" cxnId="{4E66A984-0181-45B8-8F25-29D59DF14B6E}">
      <dgm:prSet/>
      <dgm:spPr/>
      <dgm:t>
        <a:bodyPr/>
        <a:lstStyle/>
        <a:p>
          <a:endParaRPr lang="nl-NL"/>
        </a:p>
      </dgm:t>
    </dgm:pt>
    <dgm:pt modelId="{44E854F6-7B2E-4683-8E39-12C491DEBE2B}" type="sibTrans" cxnId="{4E66A984-0181-45B8-8F25-29D59DF14B6E}">
      <dgm:prSet/>
      <dgm:spPr/>
      <dgm:t>
        <a:bodyPr/>
        <a:lstStyle/>
        <a:p>
          <a:endParaRPr lang="nl-NL"/>
        </a:p>
      </dgm:t>
    </dgm:pt>
    <dgm:pt modelId="{6F6A9B2D-291F-4F02-B212-E447906000AE}">
      <dgm:prSet phldrT="[Tekst]"/>
      <dgm:spPr/>
      <dgm:t>
        <a:bodyPr/>
        <a:lstStyle/>
        <a:p>
          <a:r>
            <a:rPr lang="nl-NL" dirty="0" smtClean="0"/>
            <a:t>Men kan niet meer tot een oplossing komen</a:t>
          </a:r>
          <a:endParaRPr lang="nl-NL" dirty="0"/>
        </a:p>
      </dgm:t>
    </dgm:pt>
    <dgm:pt modelId="{154C0754-80D2-4141-B51A-A2CC312EE1A5}" type="parTrans" cxnId="{D2806E74-020E-4D26-8565-B3D88BE7C7B0}">
      <dgm:prSet/>
      <dgm:spPr/>
      <dgm:t>
        <a:bodyPr/>
        <a:lstStyle/>
        <a:p>
          <a:endParaRPr lang="nl-NL"/>
        </a:p>
      </dgm:t>
    </dgm:pt>
    <dgm:pt modelId="{6070D678-C296-4AA6-B5A1-E455AE80622E}" type="sibTrans" cxnId="{D2806E74-020E-4D26-8565-B3D88BE7C7B0}">
      <dgm:prSet/>
      <dgm:spPr/>
      <dgm:t>
        <a:bodyPr/>
        <a:lstStyle/>
        <a:p>
          <a:endParaRPr lang="nl-NL"/>
        </a:p>
      </dgm:t>
    </dgm:pt>
    <dgm:pt modelId="{E1847817-4C55-4FC5-8C3F-41FB65800003}">
      <dgm:prSet/>
      <dgm:spPr/>
      <dgm:t>
        <a:bodyPr/>
        <a:lstStyle/>
        <a:p>
          <a:r>
            <a:rPr lang="nl-NL" dirty="0" smtClean="0">
              <a:latin typeface="Calibri" panose="020F0502020204030204" pitchFamily="34" charset="0"/>
            </a:rPr>
            <a:t>Oplossing wordt niet (meteen) gevonden</a:t>
          </a:r>
          <a:endParaRPr lang="nl-NL" dirty="0"/>
        </a:p>
      </dgm:t>
    </dgm:pt>
    <dgm:pt modelId="{DAECA60E-564C-4ABC-92D9-6833AEFD64B2}" type="parTrans" cxnId="{BCD7A64C-C562-4067-AE7E-EBB9A55EBA17}">
      <dgm:prSet/>
      <dgm:spPr/>
      <dgm:t>
        <a:bodyPr/>
        <a:lstStyle/>
        <a:p>
          <a:endParaRPr lang="nl-NL"/>
        </a:p>
      </dgm:t>
    </dgm:pt>
    <dgm:pt modelId="{1277582C-17D9-428D-AB80-688A5B2DA456}" type="sibTrans" cxnId="{BCD7A64C-C562-4067-AE7E-EBB9A55EBA17}">
      <dgm:prSet/>
      <dgm:spPr/>
      <dgm:t>
        <a:bodyPr/>
        <a:lstStyle/>
        <a:p>
          <a:endParaRPr lang="nl-NL"/>
        </a:p>
      </dgm:t>
    </dgm:pt>
    <dgm:pt modelId="{4BBF6839-55B0-4D4B-9018-838D532225D8}">
      <dgm:prSet/>
      <dgm:spPr/>
      <dgm:t>
        <a:bodyPr/>
        <a:lstStyle/>
        <a:p>
          <a:r>
            <a:rPr lang="nl-NL" dirty="0" smtClean="0"/>
            <a:t>Men raakt geïrriteerd</a:t>
          </a:r>
          <a:endParaRPr lang="nl-NL" dirty="0"/>
        </a:p>
      </dgm:t>
    </dgm:pt>
    <dgm:pt modelId="{6057E8C7-E9B3-42D1-AE72-722E7DEAA720}" type="parTrans" cxnId="{4996E877-501D-4641-93DF-0BA136959A7D}">
      <dgm:prSet/>
      <dgm:spPr/>
      <dgm:t>
        <a:bodyPr/>
        <a:lstStyle/>
        <a:p>
          <a:endParaRPr lang="nl-NL"/>
        </a:p>
      </dgm:t>
    </dgm:pt>
    <dgm:pt modelId="{CEEE68C6-6D04-4F15-91D0-8E92A9EF1A9A}" type="sibTrans" cxnId="{4996E877-501D-4641-93DF-0BA136959A7D}">
      <dgm:prSet/>
      <dgm:spPr/>
      <dgm:t>
        <a:bodyPr/>
        <a:lstStyle/>
        <a:p>
          <a:endParaRPr lang="nl-NL"/>
        </a:p>
      </dgm:t>
    </dgm:pt>
    <dgm:pt modelId="{C21C5F94-E6D4-430A-9F7B-31DBA0304014}">
      <dgm:prSet/>
      <dgm:spPr/>
      <dgm:t>
        <a:bodyPr/>
        <a:lstStyle/>
        <a:p>
          <a:r>
            <a:rPr lang="nl-NL" dirty="0" smtClean="0">
              <a:latin typeface="Calibri" panose="020F0502020204030204" pitchFamily="34" charset="0"/>
              <a:sym typeface="Wingdings" panose="05000000000000000000" pitchFamily="2" charset="2"/>
            </a:rPr>
            <a:t>Emoties gaan een rol spelen</a:t>
          </a:r>
          <a:endParaRPr lang="nl-NL" dirty="0"/>
        </a:p>
      </dgm:t>
    </dgm:pt>
    <dgm:pt modelId="{64650F6E-B31D-435F-A04D-BFC503A6905C}" type="parTrans" cxnId="{C7915478-5B09-48F0-919A-70849A4EEACF}">
      <dgm:prSet/>
      <dgm:spPr/>
      <dgm:t>
        <a:bodyPr/>
        <a:lstStyle/>
        <a:p>
          <a:endParaRPr lang="nl-NL"/>
        </a:p>
      </dgm:t>
    </dgm:pt>
    <dgm:pt modelId="{634B7D35-B8D5-4BB6-B09D-46E3E03B0F6F}" type="sibTrans" cxnId="{C7915478-5B09-48F0-919A-70849A4EEACF}">
      <dgm:prSet/>
      <dgm:spPr/>
      <dgm:t>
        <a:bodyPr/>
        <a:lstStyle/>
        <a:p>
          <a:endParaRPr lang="nl-NL"/>
        </a:p>
      </dgm:t>
    </dgm:pt>
    <dgm:pt modelId="{540F0339-7390-458C-BF55-2D552DF1EB82}" type="pres">
      <dgm:prSet presAssocID="{57D5517A-EBE0-46A0-B0A8-A9DB18A9B4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78AF046-2F04-4521-89B1-A333B82449CD}" type="pres">
      <dgm:prSet presAssocID="{E1847817-4C55-4FC5-8C3F-41FB6580000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18BAD7A-4DA9-4E77-ABBD-AE22DF7BC9B9}" type="pres">
      <dgm:prSet presAssocID="{1277582C-17D9-428D-AB80-688A5B2DA456}" presName="sibTrans" presStyleLbl="sibTrans2D1" presStyleIdx="0" presStyleCnt="5"/>
      <dgm:spPr/>
      <dgm:t>
        <a:bodyPr/>
        <a:lstStyle/>
        <a:p>
          <a:endParaRPr lang="nl-NL"/>
        </a:p>
      </dgm:t>
    </dgm:pt>
    <dgm:pt modelId="{07002A3E-6C5F-4007-A231-0AE0D3B4DEC9}" type="pres">
      <dgm:prSet presAssocID="{1277582C-17D9-428D-AB80-688A5B2DA456}" presName="connectorText" presStyleLbl="sibTrans2D1" presStyleIdx="0" presStyleCnt="5"/>
      <dgm:spPr/>
      <dgm:t>
        <a:bodyPr/>
        <a:lstStyle/>
        <a:p>
          <a:endParaRPr lang="nl-NL"/>
        </a:p>
      </dgm:t>
    </dgm:pt>
    <dgm:pt modelId="{2949AC6E-17DB-44B7-88A8-6974E7EB5FF5}" type="pres">
      <dgm:prSet presAssocID="{01C991E3-FD6A-40F2-BFEB-2EA5480DEA8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B7653C-B5BD-4409-BA67-BE7B414326F0}" type="pres">
      <dgm:prSet presAssocID="{44E854F6-7B2E-4683-8E39-12C491DEBE2B}" presName="sibTrans" presStyleLbl="sibTrans2D1" presStyleIdx="1" presStyleCnt="5"/>
      <dgm:spPr/>
      <dgm:t>
        <a:bodyPr/>
        <a:lstStyle/>
        <a:p>
          <a:endParaRPr lang="nl-NL"/>
        </a:p>
      </dgm:t>
    </dgm:pt>
    <dgm:pt modelId="{09DC0C67-A96F-432E-ACE8-F41E5F959B6F}" type="pres">
      <dgm:prSet presAssocID="{44E854F6-7B2E-4683-8E39-12C491DEBE2B}" presName="connectorText" presStyleLbl="sibTrans2D1" presStyleIdx="1" presStyleCnt="5"/>
      <dgm:spPr/>
      <dgm:t>
        <a:bodyPr/>
        <a:lstStyle/>
        <a:p>
          <a:endParaRPr lang="nl-NL"/>
        </a:p>
      </dgm:t>
    </dgm:pt>
    <dgm:pt modelId="{11CDFC84-D6DE-4061-BADA-FF162A956646}" type="pres">
      <dgm:prSet presAssocID="{C21C5F94-E6D4-430A-9F7B-31DBA03040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581E01B-4BA6-4565-8E76-15102C484500}" type="pres">
      <dgm:prSet presAssocID="{634B7D35-B8D5-4BB6-B09D-46E3E03B0F6F}" presName="sibTrans" presStyleLbl="sibTrans2D1" presStyleIdx="2" presStyleCnt="5"/>
      <dgm:spPr/>
      <dgm:t>
        <a:bodyPr/>
        <a:lstStyle/>
        <a:p>
          <a:endParaRPr lang="nl-NL"/>
        </a:p>
      </dgm:t>
    </dgm:pt>
    <dgm:pt modelId="{74E84535-31C2-425D-8F5C-8DD42C5E41D7}" type="pres">
      <dgm:prSet presAssocID="{634B7D35-B8D5-4BB6-B09D-46E3E03B0F6F}" presName="connectorText" presStyleLbl="sibTrans2D1" presStyleIdx="2" presStyleCnt="5"/>
      <dgm:spPr/>
      <dgm:t>
        <a:bodyPr/>
        <a:lstStyle/>
        <a:p>
          <a:endParaRPr lang="nl-NL"/>
        </a:p>
      </dgm:t>
    </dgm:pt>
    <dgm:pt modelId="{A30ECE17-4C8D-4948-8100-E8FC3176108E}" type="pres">
      <dgm:prSet presAssocID="{4BBF6839-55B0-4D4B-9018-838D532225D8}" presName="node" presStyleLbl="node1" presStyleIdx="3" presStyleCnt="5" custRadScaleRad="99562" custRadScaleInc="-446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36AECE3-DF73-4C39-81F1-86AFD2709CC4}" type="pres">
      <dgm:prSet presAssocID="{CEEE68C6-6D04-4F15-91D0-8E92A9EF1A9A}" presName="sibTrans" presStyleLbl="sibTrans2D1" presStyleIdx="3" presStyleCnt="5"/>
      <dgm:spPr/>
      <dgm:t>
        <a:bodyPr/>
        <a:lstStyle/>
        <a:p>
          <a:endParaRPr lang="nl-NL"/>
        </a:p>
      </dgm:t>
    </dgm:pt>
    <dgm:pt modelId="{F78E454B-0D58-4A5E-8236-51983A508529}" type="pres">
      <dgm:prSet presAssocID="{CEEE68C6-6D04-4F15-91D0-8E92A9EF1A9A}" presName="connectorText" presStyleLbl="sibTrans2D1" presStyleIdx="3" presStyleCnt="5"/>
      <dgm:spPr/>
      <dgm:t>
        <a:bodyPr/>
        <a:lstStyle/>
        <a:p>
          <a:endParaRPr lang="nl-NL"/>
        </a:p>
      </dgm:t>
    </dgm:pt>
    <dgm:pt modelId="{73578B77-38F6-4838-B5D7-17F3DA35485E}" type="pres">
      <dgm:prSet presAssocID="{6F6A9B2D-291F-4F02-B212-E447906000A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E8BD9C-DE63-4D08-9DEF-DCF9D5B0D955}" type="pres">
      <dgm:prSet presAssocID="{6070D678-C296-4AA6-B5A1-E455AE80622E}" presName="sibTrans" presStyleLbl="sibTrans2D1" presStyleIdx="4" presStyleCnt="5"/>
      <dgm:spPr/>
      <dgm:t>
        <a:bodyPr/>
        <a:lstStyle/>
        <a:p>
          <a:endParaRPr lang="nl-NL"/>
        </a:p>
      </dgm:t>
    </dgm:pt>
    <dgm:pt modelId="{45A3961F-B125-42DA-BB67-8F164D98C4A5}" type="pres">
      <dgm:prSet presAssocID="{6070D678-C296-4AA6-B5A1-E455AE80622E}" presName="connectorText" presStyleLbl="sibTrans2D1" presStyleIdx="4" presStyleCnt="5"/>
      <dgm:spPr/>
      <dgm:t>
        <a:bodyPr/>
        <a:lstStyle/>
        <a:p>
          <a:endParaRPr lang="nl-NL"/>
        </a:p>
      </dgm:t>
    </dgm:pt>
  </dgm:ptLst>
  <dgm:cxnLst>
    <dgm:cxn modelId="{04EEA537-675D-4BF8-825C-6B09728B86F2}" type="presOf" srcId="{CEEE68C6-6D04-4F15-91D0-8E92A9EF1A9A}" destId="{336AECE3-DF73-4C39-81F1-86AFD2709CC4}" srcOrd="0" destOrd="0" presId="urn:microsoft.com/office/officeart/2005/8/layout/cycle2"/>
    <dgm:cxn modelId="{88B56FDC-0DB2-457C-B9BA-5EE4C3FC890F}" type="presOf" srcId="{44E854F6-7B2E-4683-8E39-12C491DEBE2B}" destId="{09DC0C67-A96F-432E-ACE8-F41E5F959B6F}" srcOrd="1" destOrd="0" presId="urn:microsoft.com/office/officeart/2005/8/layout/cycle2"/>
    <dgm:cxn modelId="{4996E877-501D-4641-93DF-0BA136959A7D}" srcId="{57D5517A-EBE0-46A0-B0A8-A9DB18A9B482}" destId="{4BBF6839-55B0-4D4B-9018-838D532225D8}" srcOrd="3" destOrd="0" parTransId="{6057E8C7-E9B3-42D1-AE72-722E7DEAA720}" sibTransId="{CEEE68C6-6D04-4F15-91D0-8E92A9EF1A9A}"/>
    <dgm:cxn modelId="{B52B764C-9B01-4175-92C9-BD49280F2028}" type="presOf" srcId="{E1847817-4C55-4FC5-8C3F-41FB65800003}" destId="{278AF046-2F04-4521-89B1-A333B82449CD}" srcOrd="0" destOrd="0" presId="urn:microsoft.com/office/officeart/2005/8/layout/cycle2"/>
    <dgm:cxn modelId="{D2806E74-020E-4D26-8565-B3D88BE7C7B0}" srcId="{57D5517A-EBE0-46A0-B0A8-A9DB18A9B482}" destId="{6F6A9B2D-291F-4F02-B212-E447906000AE}" srcOrd="4" destOrd="0" parTransId="{154C0754-80D2-4141-B51A-A2CC312EE1A5}" sibTransId="{6070D678-C296-4AA6-B5A1-E455AE80622E}"/>
    <dgm:cxn modelId="{4A63F862-105C-4AE5-B9A0-524311F0E7E9}" type="presOf" srcId="{1277582C-17D9-428D-AB80-688A5B2DA456}" destId="{818BAD7A-4DA9-4E77-ABBD-AE22DF7BC9B9}" srcOrd="0" destOrd="0" presId="urn:microsoft.com/office/officeart/2005/8/layout/cycle2"/>
    <dgm:cxn modelId="{380A327F-5144-47CF-82CF-2C698780D71A}" type="presOf" srcId="{01C991E3-FD6A-40F2-BFEB-2EA5480DEA86}" destId="{2949AC6E-17DB-44B7-88A8-6974E7EB5FF5}" srcOrd="0" destOrd="0" presId="urn:microsoft.com/office/officeart/2005/8/layout/cycle2"/>
    <dgm:cxn modelId="{4E66A984-0181-45B8-8F25-29D59DF14B6E}" srcId="{57D5517A-EBE0-46A0-B0A8-A9DB18A9B482}" destId="{01C991E3-FD6A-40F2-BFEB-2EA5480DEA86}" srcOrd="1" destOrd="0" parTransId="{337EA7AF-CA1A-45A3-AD6F-D6DC0C92AE67}" sibTransId="{44E854F6-7B2E-4683-8E39-12C491DEBE2B}"/>
    <dgm:cxn modelId="{C7915478-5B09-48F0-919A-70849A4EEACF}" srcId="{57D5517A-EBE0-46A0-B0A8-A9DB18A9B482}" destId="{C21C5F94-E6D4-430A-9F7B-31DBA0304014}" srcOrd="2" destOrd="0" parTransId="{64650F6E-B31D-435F-A04D-BFC503A6905C}" sibTransId="{634B7D35-B8D5-4BB6-B09D-46E3E03B0F6F}"/>
    <dgm:cxn modelId="{BCD7A64C-C562-4067-AE7E-EBB9A55EBA17}" srcId="{57D5517A-EBE0-46A0-B0A8-A9DB18A9B482}" destId="{E1847817-4C55-4FC5-8C3F-41FB65800003}" srcOrd="0" destOrd="0" parTransId="{DAECA60E-564C-4ABC-92D9-6833AEFD64B2}" sibTransId="{1277582C-17D9-428D-AB80-688A5B2DA456}"/>
    <dgm:cxn modelId="{0FB237A3-0236-45DC-9F5A-2276298E8662}" type="presOf" srcId="{6F6A9B2D-291F-4F02-B212-E447906000AE}" destId="{73578B77-38F6-4838-B5D7-17F3DA35485E}" srcOrd="0" destOrd="0" presId="urn:microsoft.com/office/officeart/2005/8/layout/cycle2"/>
    <dgm:cxn modelId="{DCBC5515-869B-464E-96AF-A4BC86EF5AEA}" type="presOf" srcId="{C21C5F94-E6D4-430A-9F7B-31DBA0304014}" destId="{11CDFC84-D6DE-4061-BADA-FF162A956646}" srcOrd="0" destOrd="0" presId="urn:microsoft.com/office/officeart/2005/8/layout/cycle2"/>
    <dgm:cxn modelId="{B04A4801-B3D2-455A-90EB-03B3050BFB89}" type="presOf" srcId="{6070D678-C296-4AA6-B5A1-E455AE80622E}" destId="{45A3961F-B125-42DA-BB67-8F164D98C4A5}" srcOrd="1" destOrd="0" presId="urn:microsoft.com/office/officeart/2005/8/layout/cycle2"/>
    <dgm:cxn modelId="{60D40DE9-C9DF-414C-85C7-80CFE2C67D74}" type="presOf" srcId="{1277582C-17D9-428D-AB80-688A5B2DA456}" destId="{07002A3E-6C5F-4007-A231-0AE0D3B4DEC9}" srcOrd="1" destOrd="0" presId="urn:microsoft.com/office/officeart/2005/8/layout/cycle2"/>
    <dgm:cxn modelId="{07922C08-9679-470A-BE22-7A80A0698E1C}" type="presOf" srcId="{634B7D35-B8D5-4BB6-B09D-46E3E03B0F6F}" destId="{3581E01B-4BA6-4565-8E76-15102C484500}" srcOrd="0" destOrd="0" presId="urn:microsoft.com/office/officeart/2005/8/layout/cycle2"/>
    <dgm:cxn modelId="{A279FC72-36FE-4E68-94C3-5E4C8A542F4A}" type="presOf" srcId="{634B7D35-B8D5-4BB6-B09D-46E3E03B0F6F}" destId="{74E84535-31C2-425D-8F5C-8DD42C5E41D7}" srcOrd="1" destOrd="0" presId="urn:microsoft.com/office/officeart/2005/8/layout/cycle2"/>
    <dgm:cxn modelId="{C2944011-324D-469C-9241-97EF08D966BE}" type="presOf" srcId="{6070D678-C296-4AA6-B5A1-E455AE80622E}" destId="{9BE8BD9C-DE63-4D08-9DEF-DCF9D5B0D955}" srcOrd="0" destOrd="0" presId="urn:microsoft.com/office/officeart/2005/8/layout/cycle2"/>
    <dgm:cxn modelId="{F75B3AD9-0DB0-40BB-B03C-D419328D43F8}" type="presOf" srcId="{4BBF6839-55B0-4D4B-9018-838D532225D8}" destId="{A30ECE17-4C8D-4948-8100-E8FC3176108E}" srcOrd="0" destOrd="0" presId="urn:microsoft.com/office/officeart/2005/8/layout/cycle2"/>
    <dgm:cxn modelId="{3051D3AA-2E38-445E-BB84-D8E82D447C4A}" type="presOf" srcId="{44E854F6-7B2E-4683-8E39-12C491DEBE2B}" destId="{6AB7653C-B5BD-4409-BA67-BE7B414326F0}" srcOrd="0" destOrd="0" presId="urn:microsoft.com/office/officeart/2005/8/layout/cycle2"/>
    <dgm:cxn modelId="{7DBC09EE-65C7-4760-8F91-9E0C358A7607}" type="presOf" srcId="{CEEE68C6-6D04-4F15-91D0-8E92A9EF1A9A}" destId="{F78E454B-0D58-4A5E-8236-51983A508529}" srcOrd="1" destOrd="0" presId="urn:microsoft.com/office/officeart/2005/8/layout/cycle2"/>
    <dgm:cxn modelId="{61F1AD30-E417-48F3-8214-85923958E453}" type="presOf" srcId="{57D5517A-EBE0-46A0-B0A8-A9DB18A9B482}" destId="{540F0339-7390-458C-BF55-2D552DF1EB82}" srcOrd="0" destOrd="0" presId="urn:microsoft.com/office/officeart/2005/8/layout/cycle2"/>
    <dgm:cxn modelId="{A771744C-E14E-4E00-8BFD-45D32DB66CCB}" type="presParOf" srcId="{540F0339-7390-458C-BF55-2D552DF1EB82}" destId="{278AF046-2F04-4521-89B1-A333B82449CD}" srcOrd="0" destOrd="0" presId="urn:microsoft.com/office/officeart/2005/8/layout/cycle2"/>
    <dgm:cxn modelId="{908E6639-4F33-4A0A-BCB4-A65DB7153524}" type="presParOf" srcId="{540F0339-7390-458C-BF55-2D552DF1EB82}" destId="{818BAD7A-4DA9-4E77-ABBD-AE22DF7BC9B9}" srcOrd="1" destOrd="0" presId="urn:microsoft.com/office/officeart/2005/8/layout/cycle2"/>
    <dgm:cxn modelId="{78C98255-4DB7-4FE2-9286-6C1A271466F1}" type="presParOf" srcId="{818BAD7A-4DA9-4E77-ABBD-AE22DF7BC9B9}" destId="{07002A3E-6C5F-4007-A231-0AE0D3B4DEC9}" srcOrd="0" destOrd="0" presId="urn:microsoft.com/office/officeart/2005/8/layout/cycle2"/>
    <dgm:cxn modelId="{12D2B394-1D65-4FA8-94DA-2D0806C88B2D}" type="presParOf" srcId="{540F0339-7390-458C-BF55-2D552DF1EB82}" destId="{2949AC6E-17DB-44B7-88A8-6974E7EB5FF5}" srcOrd="2" destOrd="0" presId="urn:microsoft.com/office/officeart/2005/8/layout/cycle2"/>
    <dgm:cxn modelId="{EFB4CE21-5F41-4424-8DB1-F292A0F28B57}" type="presParOf" srcId="{540F0339-7390-458C-BF55-2D552DF1EB82}" destId="{6AB7653C-B5BD-4409-BA67-BE7B414326F0}" srcOrd="3" destOrd="0" presId="urn:microsoft.com/office/officeart/2005/8/layout/cycle2"/>
    <dgm:cxn modelId="{D1585DBC-FDC9-40F8-B51B-A64D9A1665DF}" type="presParOf" srcId="{6AB7653C-B5BD-4409-BA67-BE7B414326F0}" destId="{09DC0C67-A96F-432E-ACE8-F41E5F959B6F}" srcOrd="0" destOrd="0" presId="urn:microsoft.com/office/officeart/2005/8/layout/cycle2"/>
    <dgm:cxn modelId="{F3C3360A-2B01-40D9-90D8-A47F4D8873B1}" type="presParOf" srcId="{540F0339-7390-458C-BF55-2D552DF1EB82}" destId="{11CDFC84-D6DE-4061-BADA-FF162A956646}" srcOrd="4" destOrd="0" presId="urn:microsoft.com/office/officeart/2005/8/layout/cycle2"/>
    <dgm:cxn modelId="{238A5C44-2819-4F9B-8A23-75F22EE579D7}" type="presParOf" srcId="{540F0339-7390-458C-BF55-2D552DF1EB82}" destId="{3581E01B-4BA6-4565-8E76-15102C484500}" srcOrd="5" destOrd="0" presId="urn:microsoft.com/office/officeart/2005/8/layout/cycle2"/>
    <dgm:cxn modelId="{6F583428-226B-416D-BB99-5427FC2954DB}" type="presParOf" srcId="{3581E01B-4BA6-4565-8E76-15102C484500}" destId="{74E84535-31C2-425D-8F5C-8DD42C5E41D7}" srcOrd="0" destOrd="0" presId="urn:microsoft.com/office/officeart/2005/8/layout/cycle2"/>
    <dgm:cxn modelId="{F051F41E-A8F4-419F-9CA7-9D85D647C33C}" type="presParOf" srcId="{540F0339-7390-458C-BF55-2D552DF1EB82}" destId="{A30ECE17-4C8D-4948-8100-E8FC3176108E}" srcOrd="6" destOrd="0" presId="urn:microsoft.com/office/officeart/2005/8/layout/cycle2"/>
    <dgm:cxn modelId="{2F773D5C-2FD3-495A-8FF1-E9450F0733A1}" type="presParOf" srcId="{540F0339-7390-458C-BF55-2D552DF1EB82}" destId="{336AECE3-DF73-4C39-81F1-86AFD2709CC4}" srcOrd="7" destOrd="0" presId="urn:microsoft.com/office/officeart/2005/8/layout/cycle2"/>
    <dgm:cxn modelId="{76775A5F-A03E-4FE8-B8C8-67BC23ACA0D8}" type="presParOf" srcId="{336AECE3-DF73-4C39-81F1-86AFD2709CC4}" destId="{F78E454B-0D58-4A5E-8236-51983A508529}" srcOrd="0" destOrd="0" presId="urn:microsoft.com/office/officeart/2005/8/layout/cycle2"/>
    <dgm:cxn modelId="{0763441E-AD1A-4B61-B99B-CDE02E9ED218}" type="presParOf" srcId="{540F0339-7390-458C-BF55-2D552DF1EB82}" destId="{73578B77-38F6-4838-B5D7-17F3DA35485E}" srcOrd="8" destOrd="0" presId="urn:microsoft.com/office/officeart/2005/8/layout/cycle2"/>
    <dgm:cxn modelId="{95752445-CBE7-4C25-8C39-9AEA4934918D}" type="presParOf" srcId="{540F0339-7390-458C-BF55-2D552DF1EB82}" destId="{9BE8BD9C-DE63-4D08-9DEF-DCF9D5B0D955}" srcOrd="9" destOrd="0" presId="urn:microsoft.com/office/officeart/2005/8/layout/cycle2"/>
    <dgm:cxn modelId="{B604F83B-1C18-4844-95C0-91A5ABEA57B3}" type="presParOf" srcId="{9BE8BD9C-DE63-4D08-9DEF-DCF9D5B0D955}" destId="{45A3961F-B125-42DA-BB67-8F164D98C4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AF046-2F04-4521-89B1-A333B82449CD}">
      <dsp:nvSpPr>
        <dsp:cNvPr id="0" name=""/>
        <dsp:cNvSpPr/>
      </dsp:nvSpPr>
      <dsp:spPr>
        <a:xfrm>
          <a:off x="2088407" y="1556"/>
          <a:ext cx="1439808" cy="143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Calibri" panose="020F0502020204030204" pitchFamily="34" charset="0"/>
            </a:rPr>
            <a:t>Oplossing wordt niet (meteen) gevonden</a:t>
          </a:r>
          <a:endParaRPr lang="nl-NL" sz="1400" kern="1200" dirty="0"/>
        </a:p>
      </dsp:txBody>
      <dsp:txXfrm>
        <a:off x="2299262" y="212411"/>
        <a:ext cx="1018098" cy="1018098"/>
      </dsp:txXfrm>
    </dsp:sp>
    <dsp:sp modelId="{818BAD7A-4DA9-4E77-ABBD-AE22DF7BC9B9}">
      <dsp:nvSpPr>
        <dsp:cNvPr id="0" name=""/>
        <dsp:cNvSpPr/>
      </dsp:nvSpPr>
      <dsp:spPr>
        <a:xfrm rot="2160000">
          <a:off x="3482502" y="1107047"/>
          <a:ext cx="381879" cy="485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>
        <a:off x="3493442" y="1170564"/>
        <a:ext cx="267315" cy="291561"/>
      </dsp:txXfrm>
    </dsp:sp>
    <dsp:sp modelId="{2949AC6E-17DB-44B7-88A8-6974E7EB5FF5}">
      <dsp:nvSpPr>
        <dsp:cNvPr id="0" name=""/>
        <dsp:cNvSpPr/>
      </dsp:nvSpPr>
      <dsp:spPr>
        <a:xfrm>
          <a:off x="3836155" y="1271369"/>
          <a:ext cx="1439808" cy="143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Er wordt niet meer geluisterd</a:t>
          </a:r>
          <a:endParaRPr lang="nl-NL" sz="1400" kern="1200" dirty="0"/>
        </a:p>
      </dsp:txBody>
      <dsp:txXfrm>
        <a:off x="4047010" y="1482224"/>
        <a:ext cx="1018098" cy="1018098"/>
      </dsp:txXfrm>
    </dsp:sp>
    <dsp:sp modelId="{6AB7653C-B5BD-4409-BA67-BE7B414326F0}">
      <dsp:nvSpPr>
        <dsp:cNvPr id="0" name=""/>
        <dsp:cNvSpPr/>
      </dsp:nvSpPr>
      <dsp:spPr>
        <a:xfrm rot="6480000">
          <a:off x="4034669" y="2765327"/>
          <a:ext cx="381879" cy="485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 rot="10800000">
        <a:off x="4109652" y="2808036"/>
        <a:ext cx="267315" cy="291561"/>
      </dsp:txXfrm>
    </dsp:sp>
    <dsp:sp modelId="{11CDFC84-D6DE-4061-BADA-FF162A956646}">
      <dsp:nvSpPr>
        <dsp:cNvPr id="0" name=""/>
        <dsp:cNvSpPr/>
      </dsp:nvSpPr>
      <dsp:spPr>
        <a:xfrm>
          <a:off x="3168575" y="3325970"/>
          <a:ext cx="1439808" cy="143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>
              <a:latin typeface="Calibri" panose="020F0502020204030204" pitchFamily="34" charset="0"/>
              <a:sym typeface="Wingdings" panose="05000000000000000000" pitchFamily="2" charset="2"/>
            </a:rPr>
            <a:t>Emoties gaan een rol spelen</a:t>
          </a:r>
          <a:endParaRPr lang="nl-NL" sz="1400" kern="1200" dirty="0"/>
        </a:p>
      </dsp:txBody>
      <dsp:txXfrm>
        <a:off x="3379430" y="3536825"/>
        <a:ext cx="1018098" cy="1018098"/>
      </dsp:txXfrm>
    </dsp:sp>
    <dsp:sp modelId="{3581E01B-4BA6-4565-8E76-15102C484500}">
      <dsp:nvSpPr>
        <dsp:cNvPr id="0" name=""/>
        <dsp:cNvSpPr/>
      </dsp:nvSpPr>
      <dsp:spPr>
        <a:xfrm rot="10797468">
          <a:off x="2663151" y="3803678"/>
          <a:ext cx="357166" cy="485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 rot="10800000">
        <a:off x="2770301" y="3900826"/>
        <a:ext cx="250016" cy="291561"/>
      </dsp:txXfrm>
    </dsp:sp>
    <dsp:sp modelId="{A30ECE17-4C8D-4948-8100-E8FC3176108E}">
      <dsp:nvSpPr>
        <dsp:cNvPr id="0" name=""/>
        <dsp:cNvSpPr/>
      </dsp:nvSpPr>
      <dsp:spPr>
        <a:xfrm>
          <a:off x="1054868" y="3327527"/>
          <a:ext cx="1439808" cy="143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Men raakt geïrriteerd</a:t>
          </a:r>
          <a:endParaRPr lang="nl-NL" sz="1400" kern="1200" dirty="0"/>
        </a:p>
      </dsp:txBody>
      <dsp:txXfrm>
        <a:off x="1265723" y="3538382"/>
        <a:ext cx="1018098" cy="1018098"/>
      </dsp:txXfrm>
    </dsp:sp>
    <dsp:sp modelId="{336AECE3-DF73-4C39-81F1-86AFD2709CC4}">
      <dsp:nvSpPr>
        <dsp:cNvPr id="0" name=""/>
        <dsp:cNvSpPr/>
      </dsp:nvSpPr>
      <dsp:spPr>
        <a:xfrm rot="15050717">
          <a:off x="1226027" y="2786826"/>
          <a:ext cx="390534" cy="485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 rot="10800000">
        <a:off x="1303828" y="2939350"/>
        <a:ext cx="273374" cy="291561"/>
      </dsp:txXfrm>
    </dsp:sp>
    <dsp:sp modelId="{73578B77-38F6-4838-B5D7-17F3DA35485E}">
      <dsp:nvSpPr>
        <dsp:cNvPr id="0" name=""/>
        <dsp:cNvSpPr/>
      </dsp:nvSpPr>
      <dsp:spPr>
        <a:xfrm>
          <a:off x="340660" y="1271369"/>
          <a:ext cx="1439808" cy="143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Men kan niet meer tot een oplossing komen</a:t>
          </a:r>
          <a:endParaRPr lang="nl-NL" sz="1400" kern="1200" dirty="0"/>
        </a:p>
      </dsp:txBody>
      <dsp:txXfrm>
        <a:off x="551515" y="1482224"/>
        <a:ext cx="1018098" cy="1018098"/>
      </dsp:txXfrm>
    </dsp:sp>
    <dsp:sp modelId="{9BE8BD9C-DE63-4D08-9DEF-DCF9D5B0D955}">
      <dsp:nvSpPr>
        <dsp:cNvPr id="0" name=""/>
        <dsp:cNvSpPr/>
      </dsp:nvSpPr>
      <dsp:spPr>
        <a:xfrm rot="19440000">
          <a:off x="1734754" y="1119752"/>
          <a:ext cx="381879" cy="4859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>
        <a:off x="1745694" y="1250609"/>
        <a:ext cx="267315" cy="291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31F66-CE30-4BE3-9AFB-BE63857471B3}" type="datetimeFigureOut">
              <a:rPr lang="nl-NL" smtClean="0"/>
              <a:t>11-3-2016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6D383-48A0-4F6D-A99F-3AAB7A9D82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41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6D383-48A0-4F6D-A99F-3AAB7A9D828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09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E1D6AE-7908-4969-A955-C3EA011DA74B}" type="datetimeFigureOut">
              <a:rPr lang="nl-NL" smtClean="0"/>
              <a:t>11-3-2016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411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Tekststijl van het model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D6AE-7908-4969-A955-C3EA011DA74B}" type="datetimeFigureOut">
              <a:rPr lang="nl-NL" smtClean="0"/>
              <a:t>11-3-2016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54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Tekststijl van het model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6FE1D6AE-7908-4969-A955-C3EA011DA74B}" type="datetimeFigureOut">
              <a:rPr lang="nl-NL" smtClean="0"/>
              <a:t>11-3-2016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11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Tekststijl van het model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D6AE-7908-4969-A955-C3EA011DA74B}" type="datetimeFigureOut">
              <a:rPr lang="nl-NL" smtClean="0"/>
              <a:t>11-3-2016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12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E1D6AE-7908-4969-A955-C3EA011DA74B}" type="datetimeFigureOut">
              <a:rPr lang="nl-NL" smtClean="0"/>
              <a:t>11-3-2016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180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Tekststijl van het model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Tekststijl van het model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D6AE-7908-4969-A955-C3EA011DA74B}" type="datetimeFigureOut">
              <a:rPr lang="nl-NL" smtClean="0"/>
              <a:t>11-3-2016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48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Tekststijl van het model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Tekststijl van het model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Tekststijl van het model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Tekststijl van het model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D6AE-7908-4969-A955-C3EA011DA74B}" type="datetimeFigureOut">
              <a:rPr lang="nl-NL" smtClean="0"/>
              <a:t>11-3-2016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00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D6AE-7908-4969-A955-C3EA011DA74B}" type="datetimeFigureOut">
              <a:rPr lang="nl-NL" smtClean="0"/>
              <a:t>11-3-2016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07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E1D6AE-7908-4969-A955-C3EA011DA74B}" type="datetimeFigureOut">
              <a:rPr lang="nl-NL" smtClean="0"/>
              <a:t>11-3-2016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60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Tekststijl van het model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D6AE-7908-4969-A955-C3EA011DA74B}" type="datetimeFigureOut">
              <a:rPr lang="nl-NL" smtClean="0"/>
              <a:t>11-3-2016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91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D6AE-7908-4969-A955-C3EA011DA74B}" type="datetimeFigureOut">
              <a:rPr lang="nl-NL" smtClean="0"/>
              <a:t>11-3-2016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91325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FE1D6AE-7908-4969-A955-C3EA011DA74B}" type="datetimeFigureOut">
              <a:rPr lang="nl-NL" smtClean="0"/>
              <a:t>11-3-2016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6B9884B-FBB1-40D5-8321-4F4CE080A9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6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ttps://www.youtube.com/watch?v=aDIhaIKrIA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JXQG4NgfL3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Conflicten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28</a:t>
            </a:r>
            <a:endParaRPr lang="nl-NL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72008" y="4536504"/>
            <a:ext cx="2483768" cy="2276872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dirty="0" smtClean="0"/>
              <a:t>VP15</a:t>
            </a:r>
          </a:p>
          <a:p>
            <a:r>
              <a:rPr lang="nl-NL" dirty="0" smtClean="0"/>
              <a:t>Begeleidingskunde</a:t>
            </a:r>
          </a:p>
          <a:p>
            <a:endParaRPr lang="nl-NL" dirty="0" smtClean="0"/>
          </a:p>
          <a:p>
            <a:r>
              <a:rPr lang="nl-NL" dirty="0" smtClean="0"/>
              <a:t>Carin Hogenbirk</a:t>
            </a:r>
          </a:p>
          <a:p>
            <a:r>
              <a:rPr lang="nl-NL" dirty="0" smtClean="0"/>
              <a:t>Maart 2016</a:t>
            </a:r>
            <a:endParaRPr lang="nl-NL" dirty="0"/>
          </a:p>
          <a:p>
            <a:endParaRPr lang="nl-NL" dirty="0"/>
          </a:p>
        </p:txBody>
      </p:sp>
      <p:pic>
        <p:nvPicPr>
          <p:cNvPr id="6" name="Picture 2" descr="Traject V&amp;V / Zorg Begeleiden / niveau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1" y="188640"/>
            <a:ext cx="2083470" cy="284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1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47248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conflict behouden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" y="1628800"/>
            <a:ext cx="8003232" cy="4846320"/>
          </a:xfrm>
        </p:spPr>
        <p:txBody>
          <a:bodyPr/>
          <a:lstStyle/>
          <a:p>
            <a:r>
              <a:rPr lang="nl-NL" dirty="0" smtClean="0"/>
              <a:t>Bedenk minimaal 5 manieren om een conflict in stand te houden</a:t>
            </a:r>
          </a:p>
          <a:p>
            <a:r>
              <a:rPr lang="nl-NL" dirty="0" smtClean="0"/>
              <a:t>Waarom zou iemand een conflict willen behouden</a:t>
            </a:r>
          </a:p>
          <a:p>
            <a:pPr lvl="1"/>
            <a:r>
              <a:rPr lang="nl-NL" dirty="0" smtClean="0"/>
              <a:t>Wat levert het op</a:t>
            </a:r>
          </a:p>
          <a:p>
            <a:pPr lvl="2"/>
            <a:r>
              <a:rPr lang="nl-NL" dirty="0" smtClean="0"/>
              <a:t>Positief</a:t>
            </a:r>
          </a:p>
          <a:p>
            <a:pPr lvl="2"/>
            <a:r>
              <a:rPr lang="nl-NL" dirty="0" smtClean="0"/>
              <a:t>Negatief</a:t>
            </a:r>
          </a:p>
          <a:p>
            <a:pPr lvl="1"/>
            <a:r>
              <a:rPr lang="nl-NL" dirty="0" smtClean="0"/>
              <a:t>Welke emoties spelen mee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97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399032"/>
          </a:xfrm>
        </p:spPr>
        <p:txBody>
          <a:bodyPr/>
          <a:lstStyle/>
          <a:p>
            <a:r>
              <a:rPr lang="nl-NL" dirty="0" smtClean="0"/>
              <a:t>Een oplossing tegenwerken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328592"/>
          </a:xfrm>
        </p:spPr>
        <p:txBody>
          <a:bodyPr>
            <a:normAutofit/>
          </a:bodyPr>
          <a:lstStyle/>
          <a:p>
            <a:r>
              <a:rPr lang="nl-NL" dirty="0" smtClean="0"/>
              <a:t>Jij-boodschappen</a:t>
            </a:r>
          </a:p>
          <a:p>
            <a:r>
              <a:rPr lang="nl-NL" dirty="0" smtClean="0"/>
              <a:t>Niet bij het onderwerp blijven</a:t>
            </a:r>
          </a:p>
          <a:p>
            <a:r>
              <a:rPr lang="nl-NL" dirty="0" smtClean="0"/>
              <a:t>Oude koeien</a:t>
            </a:r>
          </a:p>
          <a:p>
            <a:r>
              <a:rPr lang="nl-NL" dirty="0" smtClean="0"/>
              <a:t>Beschuldigen</a:t>
            </a:r>
          </a:p>
          <a:p>
            <a:r>
              <a:rPr lang="nl-NL" dirty="0" smtClean="0"/>
              <a:t>Weglopen</a:t>
            </a:r>
          </a:p>
          <a:p>
            <a:r>
              <a:rPr lang="nl-NL" dirty="0" smtClean="0"/>
              <a:t>Anderen betrekken</a:t>
            </a:r>
          </a:p>
          <a:p>
            <a:r>
              <a:rPr lang="nl-NL" dirty="0" smtClean="0"/>
              <a:t>Ander niet laten uitspreken</a:t>
            </a:r>
          </a:p>
          <a:p>
            <a:r>
              <a:rPr lang="nl-NL" dirty="0" smtClean="0"/>
              <a:t>Niet naar de ander luisteren</a:t>
            </a:r>
          </a:p>
          <a:p>
            <a:r>
              <a:rPr lang="nl-NL" dirty="0" smtClean="0"/>
              <a:t>Persoonlijk aanvallen</a:t>
            </a:r>
          </a:p>
          <a:p>
            <a:r>
              <a:rPr lang="nl-NL" dirty="0" smtClean="0"/>
              <a:t>Nooit toegeven</a:t>
            </a:r>
          </a:p>
          <a:p>
            <a:r>
              <a:rPr lang="nl-NL" dirty="0" smtClean="0"/>
              <a:t>Terugslaan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92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399032"/>
          </a:xfrm>
        </p:spPr>
        <p:txBody>
          <a:bodyPr>
            <a:normAutofit/>
          </a:bodyPr>
          <a:lstStyle/>
          <a:p>
            <a:r>
              <a:rPr lang="nl-NL" sz="4000" dirty="0" smtClean="0"/>
              <a:t>Gebruikte wapens bij conflicten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/>
          </a:bodyPr>
          <a:lstStyle/>
          <a:p>
            <a:r>
              <a:rPr lang="nl-NL" dirty="0" smtClean="0"/>
              <a:t>Zegeltjes sparen </a:t>
            </a:r>
            <a:r>
              <a:rPr lang="nl-NL" dirty="0" smtClean="0">
                <a:sym typeface="Wingdings" panose="05000000000000000000" pitchFamily="2" charset="2"/>
              </a:rPr>
              <a:t> opkroppen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Psychoanalyse</a:t>
            </a:r>
          </a:p>
          <a:p>
            <a:r>
              <a:rPr lang="nl-NL" dirty="0" err="1" smtClean="0">
                <a:sym typeface="Wingdings" panose="05000000000000000000" pitchFamily="2" charset="2"/>
              </a:rPr>
              <a:t>Afmakertje</a:t>
            </a:r>
            <a:r>
              <a:rPr lang="nl-NL" dirty="0" smtClean="0">
                <a:sym typeface="Wingdings" panose="05000000000000000000" pitchFamily="2" charset="2"/>
              </a:rPr>
              <a:t>: “Ja hoor, je hebt gelijk”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Etiketteren  “Je bent nou eenmaal …”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Atoombom op Lutjebroek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Dreigen met iets dat niet in verhouding staat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Stekels opzetten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“Ik doe het nooit goed”. “Je moet mij altijd hebben”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Schuldgevoel aanpraten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Breekbaar opstellen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77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Effect wapens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Bedenk bij elk wapen een voorbeeld</a:t>
            </a:r>
            <a:endParaRPr lang="nl-NL" dirty="0" smtClean="0"/>
          </a:p>
          <a:p>
            <a:pPr lvl="1"/>
            <a:r>
              <a:rPr lang="nl-NL" dirty="0" smtClean="0"/>
              <a:t>Van jezelf</a:t>
            </a:r>
          </a:p>
          <a:p>
            <a:pPr lvl="1"/>
            <a:r>
              <a:rPr lang="nl-NL" dirty="0" smtClean="0"/>
              <a:t>Bij een ander</a:t>
            </a:r>
          </a:p>
          <a:p>
            <a:pPr lvl="1"/>
            <a:r>
              <a:rPr lang="nl-NL" dirty="0" smtClean="0"/>
              <a:t>Wat is het effect</a:t>
            </a:r>
          </a:p>
          <a:p>
            <a:pPr lvl="2"/>
            <a:r>
              <a:rPr lang="nl-NL" dirty="0" smtClean="0"/>
              <a:t>Wat doet het met jou</a:t>
            </a:r>
          </a:p>
          <a:p>
            <a:pPr lvl="2"/>
            <a:r>
              <a:rPr lang="nl-NL" dirty="0" smtClean="0"/>
              <a:t>Wat doet het met de ander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3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157760"/>
            <a:ext cx="8229600" cy="1399032"/>
          </a:xfrm>
        </p:spPr>
        <p:txBody>
          <a:bodyPr>
            <a:normAutofit/>
          </a:bodyPr>
          <a:lstStyle/>
          <a:p>
            <a:r>
              <a:rPr lang="nl-NL" sz="3600" dirty="0" smtClean="0"/>
              <a:t>Stappenplan conflicten oplossen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898016"/>
          </a:xfrm>
        </p:spPr>
        <p:txBody>
          <a:bodyPr>
            <a:normAutofit/>
          </a:bodyPr>
          <a:lstStyle/>
          <a:p>
            <a:r>
              <a:rPr lang="nl-NL" dirty="0" smtClean="0"/>
              <a:t>Behoeften beide partijen duidelijk krijgen</a:t>
            </a:r>
          </a:p>
          <a:p>
            <a:pPr lvl="1"/>
            <a:r>
              <a:rPr lang="nl-NL" dirty="0" smtClean="0"/>
              <a:t>Actief luisteren en ik-boodschappen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Samen oplossingen bedenken</a:t>
            </a:r>
          </a:p>
          <a:p>
            <a:pPr lvl="1"/>
            <a:r>
              <a:rPr lang="nl-NL" dirty="0" smtClean="0"/>
              <a:t>Bedenk samen allerlei verschillende mogelijke oplossingen</a:t>
            </a:r>
          </a:p>
          <a:p>
            <a:pPr lvl="1"/>
            <a:r>
              <a:rPr lang="nl-NL" dirty="0" smtClean="0"/>
              <a:t>Wijs niets op voorhand af</a:t>
            </a:r>
            <a:endParaRPr lang="nl-NL" dirty="0"/>
          </a:p>
          <a:p>
            <a:pPr marL="292608" lvl="1" indent="0">
              <a:buNone/>
            </a:pPr>
            <a:endParaRPr lang="nl-NL" dirty="0" smtClean="0"/>
          </a:p>
          <a:p>
            <a:r>
              <a:rPr lang="nl-NL" dirty="0" smtClean="0"/>
              <a:t>Ga na afloop na of de oplossing werkt</a:t>
            </a:r>
          </a:p>
          <a:p>
            <a:pPr lvl="1"/>
            <a:r>
              <a:rPr lang="nl-NL" dirty="0" smtClean="0"/>
              <a:t>Geef de oplossing tijd om zich te bewijzen!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1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Kijk naar de volgende filmpjes…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556792"/>
            <a:ext cx="8568952" cy="4846320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r>
              <a:rPr lang="nl-NL" dirty="0" smtClean="0"/>
              <a:t>Denk eens na over de relatie</a:t>
            </a:r>
          </a:p>
          <a:p>
            <a:pPr marL="749808" lvl="1" indent="-457200"/>
            <a:r>
              <a:rPr lang="nl-NL" dirty="0" smtClean="0"/>
              <a:t>Wat kun je daar over zeggen?</a:t>
            </a:r>
          </a:p>
          <a:p>
            <a:r>
              <a:rPr lang="nl-NL" dirty="0" smtClean="0"/>
              <a:t>Analyseer welke gedragingen je ziet die een oplossing tegenwerken</a:t>
            </a:r>
          </a:p>
          <a:p>
            <a:r>
              <a:rPr lang="nl-NL" dirty="0" smtClean="0"/>
              <a:t>Analyseer welke ‘wapens’ de maatschappelijk werkster gebruikt</a:t>
            </a: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20" y="1700808"/>
            <a:ext cx="2945088" cy="2016224"/>
          </a:xfrm>
          <a:prstGeom prst="rect">
            <a:avLst/>
          </a:prstGeom>
        </p:spPr>
      </p:pic>
      <p:pic>
        <p:nvPicPr>
          <p:cNvPr id="5" name="Afbeelding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598" y="1700808"/>
            <a:ext cx="29816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Pagina 210</a:t>
            </a:r>
          </a:p>
          <a:p>
            <a:pPr lvl="1"/>
            <a:r>
              <a:rPr lang="nl-NL" smtClean="0"/>
              <a:t> 1 t/m 9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5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7494" y="404664"/>
            <a:ext cx="7520940" cy="548640"/>
          </a:xfrm>
        </p:spPr>
        <p:txBody>
          <a:bodyPr vert="horz" lIns="45720" tIns="0" rIns="45720" bIns="0" anchor="b" anchorCtr="0">
            <a:normAutofit fontScale="90000"/>
          </a:bodyPr>
          <a:lstStyle/>
          <a:p>
            <a:r>
              <a:rPr lang="nl-NL" dirty="0"/>
              <a:t>Wat is een conflict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340768"/>
            <a:ext cx="7848872" cy="5136684"/>
          </a:xfrm>
        </p:spPr>
        <p:txBody>
          <a:bodyPr>
            <a:normAutofit/>
          </a:bodyPr>
          <a:lstStyle/>
          <a:p>
            <a:r>
              <a:rPr lang="nl-NL" dirty="0"/>
              <a:t>Situatie waarin mensen tegengestelde opvattingen, belangen of behoeften hebben = meningsverschil</a:t>
            </a:r>
          </a:p>
          <a:p>
            <a:r>
              <a:rPr lang="nl-NL" dirty="0"/>
              <a:t>Bij iedere samenwerking ontstaan vroeg of laat conflicten</a:t>
            </a:r>
          </a:p>
          <a:p>
            <a:r>
              <a:rPr lang="nl-NL" dirty="0"/>
              <a:t>Effecten van conflicten kunnen zowel positief als negatief zijn</a:t>
            </a:r>
          </a:p>
          <a:p>
            <a:pPr lvl="1"/>
            <a:r>
              <a:rPr lang="nl-NL" dirty="0"/>
              <a:t>Soms is een conflict nodig om tot nieuwe inzichten of oplossingen te komen = positief! </a:t>
            </a:r>
          </a:p>
          <a:p>
            <a:pPr marL="457200" indent="-457200">
              <a:buFontTx/>
              <a:buChar char="-"/>
            </a:pPr>
            <a:endParaRPr lang="nl-NL" sz="32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20940" cy="548640"/>
          </a:xfrm>
        </p:spPr>
        <p:txBody>
          <a:bodyPr vert="horz" lIns="45720" tIns="0" rIns="45720" bIns="0" anchor="b" anchorCtr="0">
            <a:normAutofit fontScale="90000"/>
          </a:bodyPr>
          <a:lstStyle/>
          <a:p>
            <a:r>
              <a:rPr lang="nl-NL" dirty="0"/>
              <a:t>Conflicten en emoties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980728"/>
            <a:ext cx="7776864" cy="5712748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nl-NL" sz="3200" dirty="0" smtClean="0">
                <a:latin typeface="Calibri" panose="020F0502020204030204" pitchFamily="34" charset="0"/>
              </a:rPr>
              <a:t>C</a:t>
            </a:r>
            <a:r>
              <a:rPr lang="nl-NL" sz="2600" dirty="0">
                <a:solidFill>
                  <a:schemeClr val="tx1"/>
                </a:solidFill>
              </a:rPr>
              <a:t>onflicten worden vaak als negatief gezien</a:t>
            </a:r>
          </a:p>
          <a:p>
            <a:pPr marL="836676" lvl="3" indent="-457200">
              <a:buFontTx/>
              <a:buChar char="-"/>
            </a:pPr>
            <a:endParaRPr lang="nl-NL" sz="2600" dirty="0" smtClean="0">
              <a:latin typeface="Calibri" panose="020F0502020204030204" pitchFamily="34" charset="0"/>
            </a:endParaRPr>
          </a:p>
          <a:p>
            <a:pPr marL="288036" lvl="1" indent="-457200">
              <a:buFontTx/>
              <a:buChar char="-"/>
            </a:pPr>
            <a:endParaRPr lang="nl-NL" sz="3200" b="0" dirty="0"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lang="nl-NL" sz="3200" b="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6543196"/>
              </p:ext>
            </p:extLst>
          </p:nvPr>
        </p:nvGraphicFramePr>
        <p:xfrm>
          <a:off x="2483768" y="1844824"/>
          <a:ext cx="5616624" cy="476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IJL-RECHTS 5"/>
          <p:cNvSpPr/>
          <p:nvPr/>
        </p:nvSpPr>
        <p:spPr>
          <a:xfrm flipH="1">
            <a:off x="179512" y="4796843"/>
            <a:ext cx="3096344" cy="1656184"/>
          </a:xfrm>
          <a:prstGeom prst="rightArrow">
            <a:avLst>
              <a:gd name="adj1" fmla="val 52189"/>
              <a:gd name="adj2" fmla="val 94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11560" y="533254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Uitweg = vriendelijk blijven en oplossingsgericht denken 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520940" cy="548640"/>
          </a:xfrm>
        </p:spPr>
        <p:txBody>
          <a:bodyPr vert="horz" lIns="45720" tIns="0" rIns="45720" bIns="0" anchor="b" anchorCtr="0">
            <a:normAutofit fontScale="90000"/>
          </a:bodyPr>
          <a:lstStyle/>
          <a:p>
            <a:r>
              <a:rPr lang="nl-NL" dirty="0"/>
              <a:t>Soorten conflicten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24744"/>
            <a:ext cx="7848872" cy="5928772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nl-NL" sz="2600" dirty="0">
                <a:solidFill>
                  <a:schemeClr val="tx1"/>
                </a:solidFill>
              </a:rPr>
              <a:t>Inhoudelijke conflicten</a:t>
            </a:r>
          </a:p>
          <a:p>
            <a:pPr lvl="1"/>
            <a:r>
              <a:rPr lang="nl-NL" dirty="0"/>
              <a:t>Inhoud van het werk staat centraal</a:t>
            </a:r>
          </a:p>
          <a:p>
            <a:pPr lvl="1"/>
            <a:r>
              <a:rPr lang="nl-NL" dirty="0"/>
              <a:t>Voorbeeld: procedures, verschil in </a:t>
            </a:r>
            <a:r>
              <a:rPr lang="nl-NL" dirty="0" smtClean="0"/>
              <a:t>inzicht </a:t>
            </a:r>
            <a:endParaRPr lang="nl-NL" dirty="0"/>
          </a:p>
          <a:p>
            <a:pPr lvl="1"/>
            <a:endParaRPr lang="nl-NL" dirty="0"/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nl-NL" sz="2600" dirty="0">
                <a:solidFill>
                  <a:schemeClr val="tx1"/>
                </a:solidFill>
              </a:rPr>
              <a:t>Belangenconflicten</a:t>
            </a:r>
          </a:p>
          <a:p>
            <a:pPr lvl="1"/>
            <a:r>
              <a:rPr lang="nl-NL" dirty="0"/>
              <a:t>Eigenbelang botst met dat van een </a:t>
            </a:r>
            <a:r>
              <a:rPr lang="nl-NL" dirty="0" smtClean="0"/>
              <a:t>collega</a:t>
            </a:r>
            <a:endParaRPr lang="nl-NL" dirty="0"/>
          </a:p>
          <a:p>
            <a:pPr lvl="1"/>
            <a:r>
              <a:rPr lang="nl-NL" dirty="0"/>
              <a:t>Denk aan: tijd, geld, macht etc</a:t>
            </a:r>
            <a:r>
              <a:rPr lang="nl-NL" dirty="0" smtClean="0"/>
              <a:t>.</a:t>
            </a:r>
          </a:p>
          <a:p>
            <a:pPr lvl="1"/>
            <a:endParaRPr lang="nl-NL" dirty="0"/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nl-NL" sz="2600" dirty="0">
                <a:solidFill>
                  <a:schemeClr val="tx1"/>
                </a:solidFill>
              </a:rPr>
              <a:t>Sociaal-emotionele conflicten</a:t>
            </a:r>
          </a:p>
          <a:p>
            <a:pPr lvl="1"/>
            <a:r>
              <a:rPr lang="nl-NL" dirty="0"/>
              <a:t>Gevoelens en emoties staan </a:t>
            </a:r>
            <a:r>
              <a:rPr lang="nl-NL" dirty="0" smtClean="0"/>
              <a:t>centraal</a:t>
            </a:r>
            <a:endParaRPr lang="nl-NL" dirty="0"/>
          </a:p>
          <a:p>
            <a:pPr lvl="1"/>
            <a:r>
              <a:rPr lang="nl-NL" dirty="0"/>
              <a:t>Gebrek aan vertrouwen en empathie (antipathie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 Alle </a:t>
            </a:r>
            <a:r>
              <a:rPr lang="nl-NL" dirty="0"/>
              <a:t>conflicten kunnen uitmonden in een sociaal-emotioneel </a:t>
            </a:r>
            <a:r>
              <a:rPr lang="nl-NL" dirty="0" smtClean="0"/>
              <a:t>conflict</a:t>
            </a:r>
            <a:endParaRPr lang="nl-NL" dirty="0"/>
          </a:p>
          <a:p>
            <a:pPr marL="836676" lvl="3" indent="-457200">
              <a:buFontTx/>
              <a:buChar char="-"/>
            </a:pPr>
            <a:endParaRPr lang="nl-NL" sz="2600" dirty="0" smtClean="0">
              <a:latin typeface="Calibri" panose="020F0502020204030204" pitchFamily="34" charset="0"/>
            </a:endParaRPr>
          </a:p>
          <a:p>
            <a:pPr marL="288036" lvl="1" indent="-457200">
              <a:buFontTx/>
              <a:buChar char="-"/>
            </a:pPr>
            <a:endParaRPr lang="nl-NL" sz="3200" b="0" dirty="0"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endParaRPr lang="nl-NL" sz="32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Ruzie en conflicten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Ruzie:</a:t>
            </a:r>
          </a:p>
          <a:p>
            <a:pPr lvl="1"/>
            <a:r>
              <a:rPr lang="nl-NL" dirty="0" smtClean="0"/>
              <a:t>Luidruchtige woordenwisseling</a:t>
            </a:r>
          </a:p>
          <a:p>
            <a:pPr lvl="1"/>
            <a:r>
              <a:rPr lang="nl-NL" dirty="0" smtClean="0"/>
              <a:t>Partijen vechten om gelijk</a:t>
            </a:r>
          </a:p>
          <a:p>
            <a:pPr lvl="2"/>
            <a:r>
              <a:rPr lang="nl-NL" dirty="0" smtClean="0"/>
              <a:t>Zoeken niet meer naar oplossingen</a:t>
            </a:r>
          </a:p>
          <a:p>
            <a:pPr lvl="1"/>
            <a:r>
              <a:rPr lang="nl-NL" dirty="0" smtClean="0"/>
              <a:t>Loopt vaak op niets uit</a:t>
            </a:r>
          </a:p>
          <a:p>
            <a:pPr lvl="1"/>
            <a:r>
              <a:rPr lang="nl-NL" dirty="0" smtClean="0"/>
              <a:t>Leidt tot onbegrip i.p.v. begrip</a:t>
            </a:r>
          </a:p>
          <a:p>
            <a:pPr lvl="1"/>
            <a:r>
              <a:rPr lang="nl-NL" dirty="0" smtClean="0"/>
              <a:t>Verwijten</a:t>
            </a:r>
          </a:p>
          <a:p>
            <a:pPr lvl="1"/>
            <a:r>
              <a:rPr lang="nl-NL" dirty="0" smtClean="0"/>
              <a:t>Verschuiving van onderwerp (oude koeien)</a:t>
            </a:r>
          </a:p>
          <a:p>
            <a:pPr lvl="1"/>
            <a:endParaRPr lang="nl-NL" dirty="0" smtClean="0"/>
          </a:p>
          <a:p>
            <a:pPr lvl="1"/>
            <a:r>
              <a:rPr lang="nl-NL" dirty="0"/>
              <a:t> </a:t>
            </a:r>
            <a:r>
              <a:rPr lang="nl-NL" dirty="0" smtClean="0"/>
              <a:t>Ruzie = uit de hand gelopen sociaal conflict</a:t>
            </a:r>
          </a:p>
        </p:txBody>
      </p:sp>
    </p:spTree>
    <p:extLst>
      <p:ext uri="{BB962C8B-B14F-4D97-AF65-F5344CB8AC3E}">
        <p14:creationId xmlns:p14="http://schemas.microsoft.com/office/powerpoint/2010/main" val="24088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964488" cy="1399032"/>
          </a:xfrm>
        </p:spPr>
        <p:txBody>
          <a:bodyPr>
            <a:normAutofit/>
          </a:bodyPr>
          <a:lstStyle/>
          <a:p>
            <a:r>
              <a:rPr lang="nl-NL" sz="4000" dirty="0" smtClean="0"/>
              <a:t>Verschijningsvormen conflicten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258056"/>
          </a:xfrm>
        </p:spPr>
        <p:txBody>
          <a:bodyPr>
            <a:normAutofit/>
          </a:bodyPr>
          <a:lstStyle/>
          <a:p>
            <a:r>
              <a:rPr lang="nl-NL" dirty="0" smtClean="0"/>
              <a:t>Zichtbaar conflict</a:t>
            </a:r>
          </a:p>
          <a:p>
            <a:pPr lvl="1"/>
            <a:r>
              <a:rPr lang="nl-NL" dirty="0" smtClean="0"/>
              <a:t>Beide partijen weten dat ze een conflict hebben</a:t>
            </a:r>
          </a:p>
          <a:p>
            <a:pPr lvl="1"/>
            <a:r>
              <a:rPr lang="nl-NL" dirty="0" smtClean="0"/>
              <a:t>Het conflict komt aan het oppervlak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Onzichtbaar conflict</a:t>
            </a:r>
          </a:p>
          <a:p>
            <a:pPr lvl="1"/>
            <a:r>
              <a:rPr lang="nl-NL" dirty="0" smtClean="0"/>
              <a:t>Men gaat elkaar en het conflict uit de weg</a:t>
            </a:r>
          </a:p>
          <a:p>
            <a:pPr lvl="2"/>
            <a:r>
              <a:rPr lang="nl-NL" dirty="0" smtClean="0"/>
              <a:t>Soms is het een partij onduidelijk dat er een conflict is</a:t>
            </a:r>
          </a:p>
          <a:p>
            <a:pPr lvl="1"/>
            <a:r>
              <a:rPr lang="nl-NL" dirty="0" smtClean="0"/>
              <a:t>Men spreekt niet uit wat er dwarszit</a:t>
            </a:r>
          </a:p>
          <a:p>
            <a:pPr lvl="1"/>
            <a:r>
              <a:rPr lang="nl-NL" dirty="0" smtClean="0"/>
              <a:t>Juist omdat het onzichtbaar is groeit het makkelijk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5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6196412" cy="464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39844" y="5179461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Effectieve conflicthantering: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Samenwerken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Compromis sluiten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716016" y="5165575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Ineffectieve conflicthantering: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Doordrukken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Vermijden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Toegeven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2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r>
              <a:rPr lang="nl-NL" dirty="0" smtClean="0"/>
              <a:t>Conflictbemiddeling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28800"/>
            <a:ext cx="8172400" cy="4826008"/>
          </a:xfrm>
        </p:spPr>
        <p:txBody>
          <a:bodyPr>
            <a:normAutofit/>
          </a:bodyPr>
          <a:lstStyle/>
          <a:p>
            <a:r>
              <a:rPr lang="nl-NL" dirty="0" err="1" smtClean="0"/>
              <a:t>Mediation</a:t>
            </a:r>
            <a:endParaRPr lang="nl-NL" dirty="0" smtClean="0"/>
          </a:p>
          <a:p>
            <a:pPr lvl="1"/>
            <a:r>
              <a:rPr lang="nl-NL" dirty="0" smtClean="0"/>
              <a:t>Compromissen</a:t>
            </a:r>
          </a:p>
          <a:p>
            <a:pPr lvl="1"/>
            <a:r>
              <a:rPr lang="nl-NL" dirty="0" smtClean="0"/>
              <a:t>Wanneer beide partijen er niet uit kunnen komen</a:t>
            </a:r>
          </a:p>
          <a:p>
            <a:pPr lvl="2"/>
            <a:r>
              <a:rPr lang="nl-NL" dirty="0" smtClean="0"/>
              <a:t>Er heerst wantrouwen</a:t>
            </a:r>
          </a:p>
          <a:p>
            <a:pPr lvl="1"/>
            <a:r>
              <a:rPr lang="nl-NL" dirty="0" smtClean="0"/>
              <a:t>Emoties weggehaald</a:t>
            </a:r>
          </a:p>
          <a:p>
            <a:pPr lvl="2"/>
            <a:r>
              <a:rPr lang="nl-NL" dirty="0" smtClean="0"/>
              <a:t>Inzicht geven </a:t>
            </a:r>
          </a:p>
          <a:p>
            <a:pPr lvl="2"/>
            <a:r>
              <a:rPr lang="nl-NL" dirty="0" smtClean="0"/>
              <a:t>Op zoek naar oplossingen</a:t>
            </a:r>
          </a:p>
          <a:p>
            <a:pPr lvl="2"/>
            <a:r>
              <a:rPr lang="nl-NL" dirty="0" smtClean="0"/>
              <a:t>Win/win situatie</a:t>
            </a:r>
          </a:p>
          <a:p>
            <a:pPr lvl="3"/>
            <a:r>
              <a:rPr lang="nl-NL" dirty="0" smtClean="0"/>
              <a:t>Wat zou er moeten gebeuren om conflict op  te lossen</a:t>
            </a:r>
          </a:p>
          <a:p>
            <a:pPr lvl="3"/>
            <a:r>
              <a:rPr lang="nl-NL" dirty="0" smtClean="0"/>
              <a:t>Wat betekent dat voor rol</a:t>
            </a:r>
          </a:p>
          <a:p>
            <a:pPr lvl="3"/>
            <a:r>
              <a:rPr lang="nl-NL" dirty="0"/>
              <a:t>C</a:t>
            </a:r>
            <a:r>
              <a:rPr lang="nl-NL" dirty="0" smtClean="0"/>
              <a:t>ommunicatie</a:t>
            </a:r>
          </a:p>
          <a:p>
            <a:pPr lvl="2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7128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Bijdragen aan een oplossing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het onderwerp blijven</a:t>
            </a:r>
          </a:p>
          <a:p>
            <a:r>
              <a:rPr lang="nl-NL" dirty="0" smtClean="0"/>
              <a:t>De tijd nemen voor de ander (+ conflict)</a:t>
            </a:r>
          </a:p>
          <a:p>
            <a:r>
              <a:rPr lang="nl-NL" dirty="0" smtClean="0"/>
              <a:t>Openstaan voor de ander</a:t>
            </a:r>
          </a:p>
          <a:p>
            <a:r>
              <a:rPr lang="nl-NL" dirty="0" smtClean="0"/>
              <a:t>Actief luisteren</a:t>
            </a:r>
          </a:p>
          <a:p>
            <a:r>
              <a:rPr lang="nl-NL" dirty="0" smtClean="0"/>
              <a:t>Ik-boodschappen gebruiken</a:t>
            </a:r>
          </a:p>
          <a:p>
            <a:r>
              <a:rPr lang="nl-NL" dirty="0" smtClean="0"/>
              <a:t>Gezamenlijke belangen zoeken</a:t>
            </a:r>
          </a:p>
          <a:p>
            <a:r>
              <a:rPr lang="nl-NL" dirty="0" smtClean="0"/>
              <a:t>Water bij de wijn doen</a:t>
            </a:r>
          </a:p>
          <a:p>
            <a:pPr lvl="1"/>
            <a:r>
              <a:rPr lang="nl-NL" dirty="0" smtClean="0"/>
              <a:t>Oplossing = redelijk voor beide partijen</a:t>
            </a:r>
          </a:p>
        </p:txBody>
      </p:sp>
    </p:spTree>
    <p:extLst>
      <p:ext uri="{BB962C8B-B14F-4D97-AF65-F5344CB8AC3E}">
        <p14:creationId xmlns:p14="http://schemas.microsoft.com/office/powerpoint/2010/main" val="35856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in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arin" id="{1575A3DC-9D90-4992-888D-6BEC95E26360}" vid="{BD872C62-44E3-4270-BF59-4533438B6E8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Carin</Template>
  <TotalTime>326</TotalTime>
  <Words>584</Words>
  <Application>Microsoft Office PowerPoint</Application>
  <PresentationFormat>Diavoorstelling (4:3)</PresentationFormat>
  <Paragraphs>149</Paragraphs>
  <Slides>16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Carin</vt:lpstr>
      <vt:lpstr>Conflicten</vt:lpstr>
      <vt:lpstr>Wat is een conflict</vt:lpstr>
      <vt:lpstr>Conflicten en emoties</vt:lpstr>
      <vt:lpstr>Soorten conflicten</vt:lpstr>
      <vt:lpstr>Ruzie en conflicten</vt:lpstr>
      <vt:lpstr>Verschijningsvormen conflicten</vt:lpstr>
      <vt:lpstr>PowerPoint-presentatie</vt:lpstr>
      <vt:lpstr>Conflictbemiddeling</vt:lpstr>
      <vt:lpstr>Bijdragen aan een oplossing</vt:lpstr>
      <vt:lpstr>conflict behouden</vt:lpstr>
      <vt:lpstr>Een oplossing tegenwerken</vt:lpstr>
      <vt:lpstr>Gebruikte wapens bij conflicten</vt:lpstr>
      <vt:lpstr>Effect wapens</vt:lpstr>
      <vt:lpstr>Stappenplan conflicten oplossen</vt:lpstr>
      <vt:lpstr>Kijk naar de volgende filmpjes…</vt:lpstr>
      <vt:lpstr>opdrachten</vt:lpstr>
    </vt:vector>
  </TitlesOfParts>
  <Company>Onderwijsgroep Noord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Conflicten</dc:title>
  <dc:creator>T.M. Winter</dc:creator>
  <cp:lastModifiedBy>L. Buter</cp:lastModifiedBy>
  <cp:revision>43</cp:revision>
  <dcterms:created xsi:type="dcterms:W3CDTF">2015-03-25T15:02:20Z</dcterms:created>
  <dcterms:modified xsi:type="dcterms:W3CDTF">2016-03-11T09:32:44Z</dcterms:modified>
</cp:coreProperties>
</file>